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</p:sldIdLst>
  <p:sldSz cx="24382413" cy="13716000"/>
  <p:notesSz cx="6858000" cy="9144000"/>
  <p:embeddedFontLst>
    <p:embeddedFont>
      <p:font typeface="OPPOSans M" panose="02010600030101010101" charset="-122"/>
      <p:regular r:id="rId3"/>
    </p:embeddedFont>
    <p:embeddedFont>
      <p:font typeface="OPPOSans R" panose="02010600030101010101" charset="-122"/>
      <p:regular r:id="rId4"/>
    </p:embeddedFont>
    <p:embeddedFont>
      <p:font typeface="思源黑体 CN Light" panose="02010600030101010101" charset="-122"/>
      <p:regular r:id="rId5"/>
    </p:embeddedFont>
  </p:embeddedFontLst>
  <p:custDataLst>
    <p:tags r:id="rId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32" y="84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C4B21499-F091-4CFE-BABF-5684DF7FEF1D}"/>
              </a:ext>
            </a:extLst>
          </p:cNvPr>
          <p:cNvSpPr/>
          <p:nvPr/>
        </p:nvSpPr>
        <p:spPr>
          <a:xfrm>
            <a:off x="365414" y="668216"/>
            <a:ext cx="8439612" cy="843961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53FFCF83-7343-45BA-B8AE-E8462DF8FCD9}"/>
              </a:ext>
            </a:extLst>
          </p:cNvPr>
          <p:cNvSpPr/>
          <p:nvPr/>
        </p:nvSpPr>
        <p:spPr>
          <a:xfrm>
            <a:off x="9724293" y="1002323"/>
            <a:ext cx="5503984" cy="5503984"/>
          </a:xfrm>
          <a:prstGeom prst="roundRect">
            <a:avLst/>
          </a:prstGeom>
          <a:effectLst>
            <a:softEdge rad="482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0350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思源黑体 CN Light</vt:lpstr>
      <vt:lpstr>OPPOSans R</vt:lpstr>
      <vt:lpstr>OPPOSans M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20</cp:revision>
  <dcterms:created xsi:type="dcterms:W3CDTF">2022-07-03T12:24:00Z</dcterms:created>
  <dcterms:modified xsi:type="dcterms:W3CDTF">2023-03-08T07:38:20Z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